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2" r:id="rId3"/>
    <p:sldId id="312" r:id="rId4"/>
    <p:sldId id="313" r:id="rId5"/>
    <p:sldId id="314" r:id="rId6"/>
    <p:sldId id="316" r:id="rId7"/>
    <p:sldId id="317" r:id="rId8"/>
    <p:sldId id="315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78C"/>
    <a:srgbClr val="872686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01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8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3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15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3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4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01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42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85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11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1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D100-592F-4F2C-9365-66F8B7CE5B5E}" type="datetimeFigureOut">
              <a:rPr lang="es-MX" smtClean="0"/>
              <a:t>25/04/2019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439C-CE98-4005-B6BC-AB8E5ED0C0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6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C295737-F692-47BE-B3AB-0B4C4373A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195"/>
            <a:ext cx="9144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B677966-9A14-41A2-9E79-2545CA92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" y="1508723"/>
            <a:ext cx="8933716" cy="42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DA0F9E5-0655-40AC-A862-14D754F4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6" y="1500393"/>
            <a:ext cx="8914748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0806B3C-15B5-4E67-A69D-36F192F0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6" y="1500391"/>
            <a:ext cx="8914748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1643690"/>
            <a:ext cx="8770512" cy="4200270"/>
          </a:xfrm>
        </p:spPr>
      </p:pic>
    </p:spTree>
    <p:extLst>
      <p:ext uri="{BB962C8B-B14F-4D97-AF65-F5344CB8AC3E}">
        <p14:creationId xmlns:p14="http://schemas.microsoft.com/office/powerpoint/2010/main" val="11161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" y="1880316"/>
            <a:ext cx="8759222" cy="4194863"/>
          </a:xfrm>
        </p:spPr>
      </p:pic>
    </p:spTree>
    <p:extLst>
      <p:ext uri="{BB962C8B-B14F-4D97-AF65-F5344CB8AC3E}">
        <p14:creationId xmlns:p14="http://schemas.microsoft.com/office/powerpoint/2010/main" val="25050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914013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F59B7EB-60ED-4404-8667-6CEB09BD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" y="1461754"/>
            <a:ext cx="8968534" cy="42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4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EBlancoG</dc:creator>
  <cp:lastModifiedBy>JorgeGalvez</cp:lastModifiedBy>
  <cp:revision>424</cp:revision>
  <dcterms:created xsi:type="dcterms:W3CDTF">2019-01-25T22:50:34Z</dcterms:created>
  <dcterms:modified xsi:type="dcterms:W3CDTF">2019-04-26T00:50:01Z</dcterms:modified>
</cp:coreProperties>
</file>